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modSld">
      <pc:chgData name="William Roosa" userId="b17c6545b7781650" providerId="LiveId" clId="{3BE36E03-0C14-447D-AADA-3A1E0AD0CC05}" dt="2024-09-30T14:34:00.101" v="314" actId="20577"/>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8" Type="http://schemas.microsoft.com/office/2007/relationships/hdphoto" Target="../media/hdphoto81.wdp"/><Relationship Id="rId3" Type="http://schemas.microsoft.com/office/2007/relationships/hdphoto" Target="../media/hdphoto79.wdp"/><Relationship Id="rId7"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0.png"/><Relationship Id="rId5" Type="http://schemas.microsoft.com/office/2007/relationships/hdphoto" Target="../media/hdphoto80.wdp"/><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hdphoto" Target="../media/hdphoto82.wdp"/><Relationship Id="rId7" Type="http://schemas.microsoft.com/office/2007/relationships/hdphoto" Target="../media/hdphoto84.wdp"/><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4.png"/><Relationship Id="rId5" Type="http://schemas.microsoft.com/office/2007/relationships/hdphoto" Target="../media/hdphoto83.wdp"/><Relationship Id="rId10" Type="http://schemas.microsoft.com/office/2007/relationships/hdphoto" Target="../media/hdphoto85.wdp"/><Relationship Id="rId4" Type="http://schemas.openxmlformats.org/officeDocument/2006/relationships/image" Target="../media/image123.png"/><Relationship Id="rId9" Type="http://schemas.openxmlformats.org/officeDocument/2006/relationships/image" Target="../media/image1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sp>
        <p:nvSpPr>
          <p:cNvPr id="4" name="TextBox 3">
            <a:extLst>
              <a:ext uri="{FF2B5EF4-FFF2-40B4-BE49-F238E27FC236}">
                <a16:creationId xmlns:a16="http://schemas.microsoft.com/office/drawing/2014/main" id="{2C6D42A6-6543-0017-D92B-5A6672FDBBF9}"/>
              </a:ext>
            </a:extLst>
          </p:cNvPr>
          <p:cNvSpPr txBox="1"/>
          <p:nvPr/>
        </p:nvSpPr>
        <p:spPr>
          <a:xfrm>
            <a:off x="0" y="357574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90863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469278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456290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426396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459625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428518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450226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430459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529545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580898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574228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594542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694289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791695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673981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637048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767538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854005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822353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1167618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886022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933790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955269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916582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1018573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856716"/>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0"/>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289158"/>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1581930"/>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1989938"/>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300371"/>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050343"/>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5444480"/>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cxnSp>
        <p:nvCxnSpPr>
          <p:cNvPr id="14" name="Straight Connector 13">
            <a:extLst>
              <a:ext uri="{FF2B5EF4-FFF2-40B4-BE49-F238E27FC236}">
                <a16:creationId xmlns:a16="http://schemas.microsoft.com/office/drawing/2014/main" id="{0E805E60-98B4-09F3-0BBF-0D1C126108F2}"/>
              </a:ext>
            </a:extLst>
          </p:cNvPr>
          <p:cNvCxnSpPr/>
          <p:nvPr/>
        </p:nvCxnSpPr>
        <p:spPr>
          <a:xfrm>
            <a:off x="-15766" y="888247"/>
            <a:ext cx="8686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AD80FE5-8431-88CE-620A-2CB7B744AC49}"/>
              </a:ext>
            </a:extLst>
          </p:cNvPr>
          <p:cNvCxnSpPr/>
          <p:nvPr/>
        </p:nvCxnSpPr>
        <p:spPr>
          <a:xfrm>
            <a:off x="0" y="5092385"/>
            <a:ext cx="8686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266739"/>
            <a:ext cx="5982535" cy="762106"/>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6865882"/>
                <a:ext cx="3065776" cy="518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6865882"/>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5849006"/>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7457090"/>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7795867"/>
            <a:ext cx="7097115" cy="2591162"/>
          </a:xfrm>
          <a:prstGeom prst="rect">
            <a:avLst/>
          </a:prstGeom>
        </p:spPr>
      </p:pic>
    </p:spTree>
    <p:extLst>
      <p:ext uri="{BB962C8B-B14F-4D97-AF65-F5344CB8AC3E}">
        <p14:creationId xmlns:p14="http://schemas.microsoft.com/office/powerpoint/2010/main" val="583597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22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2381</TotalTime>
  <Words>4985</Words>
  <Application>Microsoft Office PowerPoint</Application>
  <PresentationFormat>Custom</PresentationFormat>
  <Paragraphs>628</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2024-08-21T00:42:40Z</dcterms:created>
  <dcterms:modified xsi:type="dcterms:W3CDTF">2024-10-01T20:36:24Z</dcterms:modified>
</cp:coreProperties>
</file>